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AF0F-51F0-4B0F-BE7C-56B4AFE2FA06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69097-083F-4D63-89E7-91F760B09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075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AF0F-51F0-4B0F-BE7C-56B4AFE2FA06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69097-083F-4D63-89E7-91F760B09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0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AF0F-51F0-4B0F-BE7C-56B4AFE2FA06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69097-083F-4D63-89E7-91F760B09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296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AF0F-51F0-4B0F-BE7C-56B4AFE2FA06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69097-083F-4D63-89E7-91F760B09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40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AF0F-51F0-4B0F-BE7C-56B4AFE2FA06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69097-083F-4D63-89E7-91F760B09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796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AF0F-51F0-4B0F-BE7C-56B4AFE2FA06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69097-083F-4D63-89E7-91F760B09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533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AF0F-51F0-4B0F-BE7C-56B4AFE2FA06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69097-083F-4D63-89E7-91F760B09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947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AF0F-51F0-4B0F-BE7C-56B4AFE2FA06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69097-083F-4D63-89E7-91F760B09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715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AF0F-51F0-4B0F-BE7C-56B4AFE2FA06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69097-083F-4D63-89E7-91F760B09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775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AF0F-51F0-4B0F-BE7C-56B4AFE2FA06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69097-083F-4D63-89E7-91F760B09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262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AF0F-51F0-4B0F-BE7C-56B4AFE2FA06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69097-083F-4D63-89E7-91F760B09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587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6AF0F-51F0-4B0F-BE7C-56B4AFE2FA06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69097-083F-4D63-89E7-91F760B09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610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jRPTyazKd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isEnyrd2Moc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JkB9NBoHrLw" TargetMode="External"/><Relationship Id="rId2" Type="http://schemas.openxmlformats.org/officeDocument/2006/relationships/hyperlink" Target="http://www.youtube.com/watch?v=WzFkhMp7MOs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hyperlink" Target="https://www.youtube.com/watch?v=mbUiWMfCiOc" TargetMode="External"/><Relationship Id="rId4" Type="http://schemas.openxmlformats.org/officeDocument/2006/relationships/hyperlink" Target="http://www.youtube.com/watch?v=ab6eaj4fdM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NGbV8h7ESc" TargetMode="External"/><Relationship Id="rId2" Type="http://schemas.openxmlformats.org/officeDocument/2006/relationships/hyperlink" Target="http://www.youtube.com/watch?v=DcsirofJrl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s://www.youtube.com/watch?v=z1y8UdsNPI8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youtube.com/watch?v=gSysyxeAInI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pDd7pQRKHI" TargetMode="External"/><Relationship Id="rId2" Type="http://schemas.openxmlformats.org/officeDocument/2006/relationships/hyperlink" Target="http://www.youtube.com/watch?v=xujvIs0DhJU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nH1DwQP2Xs" TargetMode="External"/><Relationship Id="rId2" Type="http://schemas.openxmlformats.org/officeDocument/2006/relationships/hyperlink" Target="http://www.youtube.com/watch?v=wj0I8xVTV18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s://www.youtube.com/watch?v=4RqULCcSpto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hyperlink" Target="https://www.youtube.com/watch?v=9pIy__iR1_o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youtube.com/watch?v=dvdJ--DV0Uo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hyperlink" Target="https://www.youtube.com/watch?v=t3PuZo8qLx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il_fi" descr="tumblr_kxgzj48kJM1qayjw4o1_5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838200"/>
            <a:ext cx="4103688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200400" y="2286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dirty="0">
                <a:solidFill>
                  <a:srgbClr val="FF0000"/>
                </a:solidFill>
              </a:rPr>
              <a:t>Audrey </a:t>
            </a:r>
            <a:r>
              <a:rPr lang="en-US" altLang="en-US" sz="3200" dirty="0" err="1">
                <a:solidFill>
                  <a:srgbClr val="FF0000"/>
                </a:solidFill>
              </a:rPr>
              <a:t>Tautou</a:t>
            </a:r>
            <a:r>
              <a:rPr lang="en-US" altLang="en-US" sz="32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2133600" y="1524001"/>
            <a:ext cx="3200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altLang="en-US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0" y="838200"/>
            <a:ext cx="7239000" cy="5029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4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c’est</a:t>
            </a:r>
            <a:r>
              <a:rPr lang="en-US" sz="4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4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une</a:t>
            </a:r>
            <a:r>
              <a:rPr lang="en-US" sz="4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4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actrice</a:t>
            </a:r>
            <a:r>
              <a:rPr lang="en-US" sz="4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  Elle a les </a:t>
            </a:r>
            <a:r>
              <a:rPr lang="en-US" sz="44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yeux</a:t>
            </a:r>
            <a:r>
              <a:rPr lang="en-US" sz="4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noirs. Elle </a:t>
            </a:r>
            <a:r>
              <a:rPr lang="en-US" sz="44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4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mince. Elle a les </a:t>
            </a:r>
            <a:r>
              <a:rPr lang="en-US" sz="44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cheveux</a:t>
            </a:r>
            <a:r>
              <a:rPr lang="en-US" sz="4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4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bruns</a:t>
            </a:r>
            <a:r>
              <a:rPr lang="en-US" sz="4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 Elle </a:t>
            </a:r>
            <a:r>
              <a:rPr lang="en-US" sz="44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4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petite. Elle a les </a:t>
            </a:r>
            <a:r>
              <a:rPr lang="en-US" sz="44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cheveux</a:t>
            </a:r>
            <a:r>
              <a:rPr lang="en-US" sz="4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4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raides</a:t>
            </a:r>
            <a:r>
              <a:rPr lang="en-US" sz="4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 Elle a les </a:t>
            </a:r>
            <a:r>
              <a:rPr lang="en-US" sz="44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cheveux</a:t>
            </a:r>
            <a:r>
              <a:rPr lang="en-US" sz="4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mi-longs.</a:t>
            </a:r>
            <a:endParaRPr lang="en-US" sz="4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048000" y="5867400"/>
            <a:ext cx="64008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altLang="en-US" sz="2000" dirty="0" smtClean="0">
                <a:hlinkClick r:id="rId3"/>
              </a:rPr>
              <a:t>https://www.youtube.com/watch?v=ZjRPTyazKds</a:t>
            </a:r>
            <a:endParaRPr lang="fr-FR" altLang="en-US" sz="2000" dirty="0" smtClean="0"/>
          </a:p>
          <a:p>
            <a:pPr algn="l"/>
            <a:r>
              <a:rPr lang="fr-FR" altLang="en-US" sz="2000" dirty="0" smtClean="0">
                <a:hlinkClick r:id="rId4"/>
              </a:rPr>
              <a:t>https://www.youtube.com/watch?v=isEnyrd2Moc</a:t>
            </a:r>
            <a:endParaRPr lang="fr-FR" altLang="en-US" sz="2000" dirty="0" smtClean="0"/>
          </a:p>
          <a:p>
            <a:pPr algn="l"/>
            <a:endParaRPr lang="fr-F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10774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76225" y="0"/>
            <a:ext cx="11277600" cy="1325563"/>
          </a:xfrm>
        </p:spPr>
        <p:txBody>
          <a:bodyPr>
            <a:normAutofit/>
          </a:bodyPr>
          <a:lstStyle/>
          <a:p>
            <a:r>
              <a:rPr lang="en-US" altLang="en-US" sz="3600" dirty="0" smtClean="0">
                <a:solidFill>
                  <a:srgbClr val="FF6161"/>
                </a:solidFill>
              </a:rPr>
              <a:t>Emmanuel Macron</a:t>
            </a:r>
            <a:endParaRPr lang="en-US" altLang="en-US" sz="3600" dirty="0">
              <a:solidFill>
                <a:srgbClr val="FF616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262" y="1173163"/>
            <a:ext cx="5136581" cy="285591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509134" y="986394"/>
            <a:ext cx="5867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C’est un homme politique, c’est le président.  Il est jeune. Il a 39 ans.  Il a les cheveux courts. Il a les yeux bleus.  Il est de taille moyenne.  Il n’est pas mal. Il est intéressant. Il </a:t>
            </a:r>
            <a:r>
              <a:rPr lang="fr-FR" sz="4000" b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 intelligent.</a:t>
            </a:r>
            <a:r>
              <a:rPr lang="fr-FR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322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5088"/>
            <a:ext cx="10515600" cy="687388"/>
          </a:xfrm>
        </p:spPr>
        <p:txBody>
          <a:bodyPr>
            <a:normAutofit fontScale="90000"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Gérard Depardieu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62775" y="5038725"/>
            <a:ext cx="4657725" cy="1420754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fr-FR" altLang="en-US" sz="1600" dirty="0">
                <a:hlinkClick r:id="rId2"/>
              </a:rPr>
              <a:t>http://www.youtube.com/watch?v=WzFkhMp7MOs</a:t>
            </a:r>
            <a:endParaRPr lang="fr-FR" altLang="en-US" sz="1600" dirty="0"/>
          </a:p>
          <a:p>
            <a:pPr>
              <a:lnSpc>
                <a:spcPct val="80000"/>
              </a:lnSpc>
            </a:pPr>
            <a:r>
              <a:rPr lang="fr-FR" altLang="en-US" sz="1600" dirty="0">
                <a:hlinkClick r:id="rId3"/>
              </a:rPr>
              <a:t>http://</a:t>
            </a:r>
            <a:r>
              <a:rPr lang="fr-FR" altLang="en-US" sz="1600" dirty="0" smtClean="0">
                <a:hlinkClick r:id="rId3"/>
              </a:rPr>
              <a:t>www.youtube.com/watch?v=JkB9NBoHrLw</a:t>
            </a:r>
            <a:endParaRPr lang="fr-FR" altLang="en-US" sz="1600" dirty="0"/>
          </a:p>
          <a:p>
            <a:pPr>
              <a:lnSpc>
                <a:spcPct val="80000"/>
              </a:lnSpc>
            </a:pPr>
            <a:r>
              <a:rPr lang="fr-FR" altLang="en-US" sz="1600" dirty="0">
                <a:hlinkClick r:id="rId4"/>
              </a:rPr>
              <a:t>http://</a:t>
            </a:r>
            <a:r>
              <a:rPr lang="fr-FR" altLang="en-US" sz="1600" dirty="0" smtClean="0">
                <a:hlinkClick r:id="rId4"/>
              </a:rPr>
              <a:t>www.youtube.com/watch?v=ab6eaj4fdMA</a:t>
            </a:r>
            <a:endParaRPr lang="fr-FR" altLang="en-US" sz="1600" dirty="0" smtClean="0"/>
          </a:p>
          <a:p>
            <a:pPr>
              <a:lnSpc>
                <a:spcPct val="80000"/>
              </a:lnSpc>
            </a:pPr>
            <a:r>
              <a:rPr lang="fr-FR" altLang="en-US" sz="1600" dirty="0">
                <a:hlinkClick r:id="rId5"/>
              </a:rPr>
              <a:t>https://</a:t>
            </a:r>
            <a:r>
              <a:rPr lang="fr-FR" altLang="en-US" sz="1600" dirty="0" smtClean="0">
                <a:hlinkClick r:id="rId5"/>
              </a:rPr>
              <a:t>www.youtube.com/watch?v=mbUiWMfCiOc</a:t>
            </a:r>
            <a:endParaRPr lang="fr-FR" altLang="en-US" sz="1600" dirty="0" smtClean="0"/>
          </a:p>
          <a:p>
            <a:pPr>
              <a:lnSpc>
                <a:spcPct val="80000"/>
              </a:lnSpc>
            </a:pPr>
            <a:endParaRPr lang="fr-FR" altLang="en-US" sz="1600" dirty="0" smtClean="0"/>
          </a:p>
          <a:p>
            <a:pPr>
              <a:lnSpc>
                <a:spcPct val="80000"/>
              </a:lnSpc>
            </a:pPr>
            <a:endParaRPr lang="fr-FR" altLang="en-US" sz="1600" dirty="0"/>
          </a:p>
        </p:txBody>
      </p:sp>
      <p:pic>
        <p:nvPicPr>
          <p:cNvPr id="3076" name="il_fi" descr="gerard_depardieu_top_referenc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219200"/>
            <a:ext cx="4724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42950" y="1390650"/>
            <a:ext cx="4324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2925" y="1790701"/>
            <a:ext cx="481012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C’est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un </a:t>
            </a:r>
            <a:r>
              <a:rPr lang="en-US" sz="36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acteur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 Il </a:t>
            </a:r>
            <a:r>
              <a:rPr lang="en-US" sz="36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grand. Il </a:t>
            </a:r>
            <a:r>
              <a:rPr lang="en-US" sz="36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blond. Il </a:t>
            </a:r>
            <a:r>
              <a:rPr lang="en-US" sz="36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gros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 Il a les </a:t>
            </a:r>
            <a:r>
              <a:rPr lang="en-US" sz="36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yeux</a:t>
            </a:r>
            <a:r>
              <a:rPr lang="en-US" sz="3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verts.</a:t>
            </a:r>
          </a:p>
          <a:p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Il </a:t>
            </a:r>
            <a:r>
              <a:rPr lang="en-US" sz="36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n’est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pas </a:t>
            </a:r>
            <a:r>
              <a:rPr lang="en-US" sz="36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très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beau. Il a la </a:t>
            </a:r>
            <a:r>
              <a:rPr lang="en-US" sz="36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peau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blanche.</a:t>
            </a:r>
            <a:endParaRPr lang="en-US" sz="36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39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17488" y="0"/>
            <a:ext cx="4571631" cy="1143000"/>
          </a:xfrm>
        </p:spPr>
        <p:txBody>
          <a:bodyPr/>
          <a:lstStyle/>
          <a:p>
            <a:r>
              <a:rPr lang="en-US" altLang="en-US" dirty="0">
                <a:solidFill>
                  <a:srgbClr val="FF0000"/>
                </a:solidFill>
              </a:rPr>
              <a:t>Jean Reno 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62549" y="5547797"/>
            <a:ext cx="6677025" cy="1182689"/>
          </a:xfrm>
        </p:spPr>
        <p:txBody>
          <a:bodyPr>
            <a:normAutofit fontScale="92500" lnSpcReduction="10000"/>
          </a:bodyPr>
          <a:lstStyle/>
          <a:p>
            <a:r>
              <a:rPr lang="fr-FR" altLang="en-US" sz="2400" dirty="0">
                <a:hlinkClick r:id="rId2"/>
              </a:rPr>
              <a:t>http://</a:t>
            </a:r>
            <a:r>
              <a:rPr lang="fr-FR" altLang="en-US" sz="2400" dirty="0" smtClean="0">
                <a:hlinkClick r:id="rId2"/>
              </a:rPr>
              <a:t>www.youtube.com/watch?v=DcsirofJrlM</a:t>
            </a:r>
            <a:endParaRPr lang="fr-FR" altLang="en-US" sz="2400" dirty="0" smtClean="0"/>
          </a:p>
          <a:p>
            <a:r>
              <a:rPr lang="fr-FR" altLang="en-US" sz="2400" dirty="0">
                <a:hlinkClick r:id="rId3"/>
              </a:rPr>
              <a:t>https://</a:t>
            </a:r>
            <a:r>
              <a:rPr lang="fr-FR" altLang="en-US" sz="2400" dirty="0" smtClean="0">
                <a:hlinkClick r:id="rId3"/>
              </a:rPr>
              <a:t>www.youtube.com/watch?v=ZNGbV8h7ESc</a:t>
            </a:r>
            <a:endParaRPr lang="fr-FR" altLang="en-US" sz="2400" dirty="0" smtClean="0"/>
          </a:p>
          <a:p>
            <a:r>
              <a:rPr lang="fr-FR" altLang="en-US" sz="2400" dirty="0">
                <a:hlinkClick r:id="rId4"/>
              </a:rPr>
              <a:t>https://</a:t>
            </a:r>
            <a:r>
              <a:rPr lang="fr-FR" altLang="en-US" sz="2400" dirty="0" smtClean="0">
                <a:hlinkClick r:id="rId4"/>
              </a:rPr>
              <a:t>www.youtube.com/watch?v=z1y8UdsNPI8</a:t>
            </a:r>
            <a:endParaRPr lang="fr-FR" altLang="en-US" sz="2400" dirty="0" smtClean="0"/>
          </a:p>
          <a:p>
            <a:endParaRPr lang="fr-FR" altLang="en-US" sz="2400" dirty="0"/>
          </a:p>
        </p:txBody>
      </p:sp>
      <p:pic>
        <p:nvPicPr>
          <p:cNvPr id="4100" name="il_fi" descr="Jean_Reno_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7848" y="1143000"/>
            <a:ext cx="5181600" cy="387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61950" y="1476375"/>
            <a:ext cx="564832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C’est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un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acteur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</a:t>
            </a:r>
          </a:p>
          <a:p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Il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toujours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vivant. Il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grand. Il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musclé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 Il a les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cheveux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gris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  Il a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une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moustache. Il a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une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petite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barbe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 Il a les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yeux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marron.</a:t>
            </a:r>
            <a:endParaRPr lang="en-US" sz="32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11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-254764"/>
            <a:ext cx="10515600" cy="1325563"/>
          </a:xfrm>
        </p:spPr>
        <p:txBody>
          <a:bodyPr/>
          <a:lstStyle/>
          <a:p>
            <a:r>
              <a:rPr lang="en-US" altLang="en-US" dirty="0">
                <a:solidFill>
                  <a:srgbClr val="FF0000"/>
                </a:solidFill>
              </a:rPr>
              <a:t>Brigitte Bardot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29250" y="6241227"/>
            <a:ext cx="6477000" cy="476249"/>
          </a:xfrm>
        </p:spPr>
        <p:txBody>
          <a:bodyPr/>
          <a:lstStyle/>
          <a:p>
            <a:r>
              <a:rPr lang="fr-FR" altLang="en-US" sz="2400" dirty="0">
                <a:hlinkClick r:id="rId2"/>
              </a:rPr>
              <a:t>http://</a:t>
            </a:r>
            <a:r>
              <a:rPr lang="fr-FR" altLang="en-US" sz="2400" dirty="0" smtClean="0">
                <a:hlinkClick r:id="rId2"/>
              </a:rPr>
              <a:t>www.youtube.com/watch?v=gSysyxeAInI</a:t>
            </a:r>
            <a:endParaRPr lang="fr-FR" altLang="en-US" sz="2400" dirty="0" smtClean="0"/>
          </a:p>
          <a:p>
            <a:endParaRPr lang="fr-FR" altLang="en-US" sz="2400" dirty="0"/>
          </a:p>
        </p:txBody>
      </p:sp>
      <p:pic>
        <p:nvPicPr>
          <p:cNvPr id="1026" name="Picture 2" descr="http://img.over-blog.com/630x470-000000/4/18/24/38/BRIGITTE-BARDOT/Chignon--Sam-Levin-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57162"/>
            <a:ext cx="6000750" cy="4476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28625" y="610136"/>
            <a:ext cx="50006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1950" y="876300"/>
            <a:ext cx="540067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C’est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une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actrice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 Elle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de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taille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moyenne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  Elle a les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cheveux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blonds. Elle a les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yeux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marron. Elle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mince. Elle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belle.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C’est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une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activiste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 Elle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toujours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vivante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</a:t>
            </a:r>
            <a:endParaRPr lang="en-US" sz="40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54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791075" y="1870868"/>
            <a:ext cx="73152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 smtClean="0">
                <a:solidFill>
                  <a:srgbClr val="FF0000"/>
                </a:solidFill>
              </a:rPr>
              <a:t>Marion </a:t>
            </a:r>
            <a:r>
              <a:rPr lang="en-US" altLang="en-US" dirty="0" err="1" smtClean="0">
                <a:solidFill>
                  <a:srgbClr val="FF0000"/>
                </a:solidFill>
              </a:rPr>
              <a:t>Cotillard</a:t>
            </a:r>
            <a:r>
              <a:rPr lang="en-US" altLang="en-US" dirty="0" smtClean="0">
                <a:solidFill>
                  <a:srgbClr val="FF0000"/>
                </a:solidFill>
              </a:rPr>
              <a:t/>
            </a:r>
            <a:br>
              <a:rPr lang="en-US" altLang="en-US" dirty="0" smtClean="0">
                <a:solidFill>
                  <a:srgbClr val="FF0000"/>
                </a:solidFill>
              </a:rPr>
            </a:br>
            <a:r>
              <a:rPr lang="en-US" alt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C’est</a:t>
            </a:r>
            <a: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alt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une</a:t>
            </a:r>
            <a: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alt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actrice</a:t>
            </a:r>
            <a: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  Elle </a:t>
            </a:r>
            <a:r>
              <a:rPr lang="en-US" alt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alt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grande</a:t>
            </a:r>
            <a: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  Elle </a:t>
            </a:r>
            <a:r>
              <a:rPr lang="en-US" alt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mince.  Elle a les </a:t>
            </a:r>
            <a:r>
              <a:rPr lang="en-US" alt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cheveux</a:t>
            </a:r>
            <a: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alt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bruns</a:t>
            </a:r>
            <a: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  Elle a les </a:t>
            </a:r>
            <a:r>
              <a:rPr lang="en-US" alt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yeux</a:t>
            </a:r>
            <a: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bleus.  Elle a les </a:t>
            </a:r>
            <a:r>
              <a:rPr lang="en-US" alt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cheveux</a:t>
            </a:r>
            <a: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alt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bouclés</a:t>
            </a:r>
            <a: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  Elle </a:t>
            </a:r>
            <a:r>
              <a:rPr lang="en-US" alt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belle.</a:t>
            </a:r>
            <a:r>
              <a:rPr lang="en-US" altLang="en-US" dirty="0">
                <a:solidFill>
                  <a:srgbClr val="FF0000"/>
                </a:solidFill>
              </a:rPr>
              <a:t/>
            </a:r>
            <a:br>
              <a:rPr lang="en-US" altLang="en-US" dirty="0">
                <a:solidFill>
                  <a:srgbClr val="FF0000"/>
                </a:solidFill>
              </a:rPr>
            </a:br>
            <a:r>
              <a:rPr lang="en-US" altLang="en-US" dirty="0" smtClean="0">
                <a:solidFill>
                  <a:srgbClr val="FF0000"/>
                </a:solidFill>
              </a:rPr>
              <a:t>                                                                         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5867399"/>
            <a:ext cx="8229600" cy="828675"/>
          </a:xfrm>
        </p:spPr>
        <p:txBody>
          <a:bodyPr>
            <a:normAutofit lnSpcReduction="10000"/>
          </a:bodyPr>
          <a:lstStyle/>
          <a:p>
            <a:r>
              <a:rPr lang="fr-FR" altLang="en-US" sz="2400" dirty="0">
                <a:hlinkClick r:id="rId2"/>
              </a:rPr>
              <a:t>http://</a:t>
            </a:r>
            <a:r>
              <a:rPr lang="fr-FR" altLang="en-US" sz="2400" dirty="0" smtClean="0">
                <a:hlinkClick r:id="rId2"/>
              </a:rPr>
              <a:t>www.youtube.com/watch?v=xujvIs0DhJU</a:t>
            </a:r>
            <a:endParaRPr lang="fr-FR" altLang="en-US" sz="2400" dirty="0" smtClean="0"/>
          </a:p>
          <a:p>
            <a:r>
              <a:rPr lang="fr-FR" altLang="en-US" sz="2400" dirty="0">
                <a:hlinkClick r:id="rId3"/>
              </a:rPr>
              <a:t>https://</a:t>
            </a:r>
            <a:r>
              <a:rPr lang="fr-FR" altLang="en-US" sz="2400" dirty="0" smtClean="0">
                <a:hlinkClick r:id="rId3"/>
              </a:rPr>
              <a:t>www.youtube.com/watch?v=KpDd7pQRKHI</a:t>
            </a:r>
            <a:endParaRPr lang="fr-FR" altLang="en-US" sz="2400" dirty="0" smtClean="0"/>
          </a:p>
          <a:p>
            <a:endParaRPr lang="fr-FR" altLang="en-US" sz="2400" dirty="0"/>
          </a:p>
        </p:txBody>
      </p:sp>
      <p:pic>
        <p:nvPicPr>
          <p:cNvPr id="9220" name="il_fi" descr="Marion-Cotillar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6" y="95250"/>
            <a:ext cx="4048125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thumbnai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4688826"/>
            <a:ext cx="1743075" cy="1778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0518689" y="6397108"/>
            <a:ext cx="11272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Edith </a:t>
            </a:r>
            <a:r>
              <a:rPr lang="en-US" altLang="en-US" dirty="0" err="1">
                <a:solidFill>
                  <a:srgbClr val="FF0000"/>
                </a:solidFill>
              </a:rPr>
              <a:t>piaf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105525" y="322897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08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0" y="274638"/>
            <a:ext cx="4495800" cy="1143000"/>
          </a:xfrm>
        </p:spPr>
        <p:txBody>
          <a:bodyPr/>
          <a:lstStyle/>
          <a:p>
            <a:pPr algn="r"/>
            <a:r>
              <a:rPr lang="en-US" altLang="en-US" sz="4000" dirty="0">
                <a:solidFill>
                  <a:srgbClr val="FF0000"/>
                </a:solidFill>
              </a:rPr>
              <a:t>Sophie Marceau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14950" y="1447801"/>
            <a:ext cx="6877050" cy="5135563"/>
          </a:xfrm>
        </p:spPr>
        <p:txBody>
          <a:bodyPr>
            <a:normAutofit lnSpcReduction="10000"/>
          </a:bodyPr>
          <a:lstStyle/>
          <a:p>
            <a:r>
              <a:rPr lang="fr-FR" altLang="en-US" sz="2400" dirty="0">
                <a:hlinkClick r:id="rId2"/>
              </a:rPr>
              <a:t>http://</a:t>
            </a:r>
            <a:r>
              <a:rPr lang="fr-FR" altLang="en-US" sz="2400" dirty="0" smtClean="0">
                <a:hlinkClick r:id="rId2"/>
              </a:rPr>
              <a:t>www.youtube.com/watch?v=wj0I8xVTV18</a:t>
            </a:r>
            <a:endParaRPr lang="fr-FR" altLang="en-US" sz="2400" dirty="0" smtClean="0"/>
          </a:p>
          <a:p>
            <a:r>
              <a:rPr lang="fr-FR" altLang="en-US" sz="2400" dirty="0">
                <a:hlinkClick r:id="rId3"/>
              </a:rPr>
              <a:t>https://</a:t>
            </a:r>
            <a:r>
              <a:rPr lang="fr-FR" altLang="en-US" sz="2400" dirty="0" smtClean="0">
                <a:hlinkClick r:id="rId3"/>
              </a:rPr>
              <a:t>www.youtube.com/watch?v=9nH1DwQP2Xs</a:t>
            </a:r>
            <a:endParaRPr lang="fr-FR" altLang="en-US" sz="2400" dirty="0" smtClean="0"/>
          </a:p>
          <a:p>
            <a:r>
              <a:rPr lang="fr-FR" altLang="en-US" sz="2400" dirty="0">
                <a:hlinkClick r:id="rId4"/>
              </a:rPr>
              <a:t>https://</a:t>
            </a:r>
            <a:r>
              <a:rPr lang="fr-FR" altLang="en-US" sz="2400" dirty="0" smtClean="0">
                <a:hlinkClick r:id="rId4"/>
              </a:rPr>
              <a:t>www.youtube.com/watch?v=4RqULCcSpto</a:t>
            </a:r>
            <a:endParaRPr lang="fr-FR" altLang="en-US" sz="2400" dirty="0" smtClean="0"/>
          </a:p>
          <a:p>
            <a:endParaRPr lang="fr-FR" altLang="en-US" sz="2400" dirty="0"/>
          </a:p>
          <a:p>
            <a:r>
              <a:rPr lang="fr-FR" alt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C’est une actrice. Elle est grande. Elle a les cheveux dégradés. Elle a une frange. Elle a des mèches.  Elle a les yeux verts. Elle est mince.  Elle est jolie. </a:t>
            </a:r>
            <a:endParaRPr lang="fr-FR" altLang="en-US" sz="40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4340" name="Picture 4" descr="f9004f3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990600"/>
            <a:ext cx="33909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172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 smtClean="0">
                <a:solidFill>
                  <a:srgbClr val="FF0000"/>
                </a:solidFill>
              </a:rPr>
              <a:t>Vincent </a:t>
            </a:r>
            <a:r>
              <a:rPr lang="en-US" altLang="en-US" sz="4000" dirty="0">
                <a:solidFill>
                  <a:srgbClr val="FF0000"/>
                </a:solidFill>
              </a:rPr>
              <a:t>Cassel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77025" y="1309689"/>
            <a:ext cx="5219700" cy="4862511"/>
          </a:xfrm>
        </p:spPr>
        <p:txBody>
          <a:bodyPr>
            <a:normAutofit/>
          </a:bodyPr>
          <a:lstStyle/>
          <a:p>
            <a:r>
              <a:rPr lang="fr-FR" altLang="en-US" sz="2400" dirty="0">
                <a:hlinkClick r:id="rId2"/>
              </a:rPr>
              <a:t>https://www.youtube.com/watch?v=9pIy__</a:t>
            </a:r>
            <a:r>
              <a:rPr lang="fr-FR" altLang="en-US" sz="2400" dirty="0" smtClean="0">
                <a:hlinkClick r:id="rId2"/>
              </a:rPr>
              <a:t>iR1_o</a:t>
            </a:r>
            <a:endParaRPr lang="fr-FR" altLang="en-US" sz="35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endParaRPr lang="fr-FR" altLang="en-US" sz="35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r>
              <a:rPr lang="fr-FR" altLang="en-US" sz="35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C’est un acteur. Il n’est pas beau. Il a les cheveux gris. Il est vieux. Il a les yeux bleus. Il est grand.  Il est méchant. Il est mince. </a:t>
            </a:r>
            <a:endParaRPr lang="fr-FR" altLang="en-US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1571624"/>
            <a:ext cx="3895725" cy="3895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86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FF0000"/>
                </a:solidFill>
              </a:rPr>
              <a:t>Omar </a:t>
            </a:r>
            <a:r>
              <a:rPr lang="en-US" altLang="en-US" dirty="0" err="1">
                <a:solidFill>
                  <a:srgbClr val="FF0000"/>
                </a:solidFill>
              </a:rPr>
              <a:t>Sy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91199" y="1371602"/>
            <a:ext cx="5495925" cy="3438524"/>
          </a:xfrm>
        </p:spPr>
        <p:txBody>
          <a:bodyPr/>
          <a:lstStyle/>
          <a:p>
            <a:r>
              <a:rPr lang="fr-FR" altLang="en-US" sz="1800" dirty="0">
                <a:hlinkClick r:id="rId2"/>
              </a:rPr>
              <a:t>http://www.youtube.com/watch?v=dvdJ--</a:t>
            </a:r>
            <a:r>
              <a:rPr lang="fr-FR" altLang="en-US" sz="1800" dirty="0" smtClean="0">
                <a:hlinkClick r:id="rId2"/>
              </a:rPr>
              <a:t>DV0Uo</a:t>
            </a:r>
            <a:endParaRPr lang="fr-FR" altLang="en-US" sz="1800" dirty="0" smtClean="0"/>
          </a:p>
          <a:p>
            <a:r>
              <a:rPr lang="fr-FR" alt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C’est un acteur. Il n’est pas beau. Il est très grand.  Il est chauve.  Il est drôle. Il a la peau noire. Il est athlète.  Il a les yeux marron.  Il est sympa.</a:t>
            </a:r>
          </a:p>
          <a:p>
            <a:r>
              <a:rPr lang="fr-FR" alt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Il est toujours vivant.</a:t>
            </a:r>
            <a:endParaRPr lang="fr-FR" altLang="en-US" sz="32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8436" name="yui_3_5_1_7_1348242714302_1708" descr="omar-s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524001"/>
            <a:ext cx="3657600" cy="401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892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Vanessa Paradis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5" y="1830387"/>
            <a:ext cx="8382000" cy="4351338"/>
          </a:xfrm>
        </p:spPr>
        <p:txBody>
          <a:bodyPr>
            <a:normAutofit/>
          </a:bodyPr>
          <a:lstStyle/>
          <a:p>
            <a:r>
              <a:rPr lang="en-US" sz="1800" dirty="0"/>
              <a:t>https://www.youtube.com/watch?v=6doVDZGVP6k</a:t>
            </a:r>
          </a:p>
          <a:p>
            <a:r>
              <a:rPr lang="en-US" sz="1800" dirty="0" smtClean="0"/>
              <a:t>https</a:t>
            </a:r>
            <a:r>
              <a:rPr lang="en-US" sz="1800" dirty="0"/>
              <a:t>://www.youtube.com/watch?v=IKxMTFvo_0s</a:t>
            </a:r>
          </a:p>
          <a:p>
            <a:r>
              <a:rPr lang="en-US" sz="1800" dirty="0" smtClean="0">
                <a:hlinkClick r:id="rId2"/>
              </a:rPr>
              <a:t>https</a:t>
            </a:r>
            <a:r>
              <a:rPr lang="en-US" sz="1800" dirty="0">
                <a:hlinkClick r:id="rId2"/>
              </a:rPr>
              <a:t>://</a:t>
            </a:r>
            <a:r>
              <a:rPr lang="en-US" sz="1800" dirty="0" smtClean="0">
                <a:hlinkClick r:id="rId2"/>
              </a:rPr>
              <a:t>www.youtube.com/watch?v=t3PuZo8qLxo</a:t>
            </a:r>
            <a:endParaRPr lang="en-US" sz="1800" dirty="0" smtClean="0"/>
          </a:p>
          <a:p>
            <a:endParaRPr lang="en-US" sz="1800" dirty="0"/>
          </a:p>
          <a:p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C’est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une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chanteuse et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aussi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une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actrice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 Elle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n’est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pas belle. Elle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petite. Elle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mince.  Elle a les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yeux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verts. Elle a les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cheveux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ondulés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et blonds.</a:t>
            </a:r>
            <a:endParaRPr lang="en-US" sz="40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6268" y="504824"/>
            <a:ext cx="3606701" cy="549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93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442</Words>
  <Application>Microsoft Office PowerPoint</Application>
  <PresentationFormat>Widescreen</PresentationFormat>
  <Paragraphs>46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Gérard Depardieu </vt:lpstr>
      <vt:lpstr>Jean Reno  </vt:lpstr>
      <vt:lpstr>Brigitte Bardot </vt:lpstr>
      <vt:lpstr>Marion Cotillard C’est une actrice.  Elle est grande.  Elle est mince.  Elle a les cheveux bruns.  Elle a les yeux bleus.  Elle a les cheveux bouclés.  Elle est belle.                                                                          </vt:lpstr>
      <vt:lpstr>Sophie Marceau </vt:lpstr>
      <vt:lpstr>Vincent Cassel </vt:lpstr>
      <vt:lpstr>Omar Sy </vt:lpstr>
      <vt:lpstr>Vanessa Paradis</vt:lpstr>
      <vt:lpstr>Emmanuel Macron</vt:lpstr>
    </vt:vector>
  </TitlesOfParts>
  <Company>Amphitheater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Estey, Clara</dc:creator>
  <cp:lastModifiedBy>Estey, Clara</cp:lastModifiedBy>
  <cp:revision>26</cp:revision>
  <dcterms:created xsi:type="dcterms:W3CDTF">2016-10-25T19:38:06Z</dcterms:created>
  <dcterms:modified xsi:type="dcterms:W3CDTF">2017-11-22T21:20:39Z</dcterms:modified>
</cp:coreProperties>
</file>